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70" r:id="rId4"/>
    <p:sldId id="271" r:id="rId5"/>
    <p:sldId id="273" r:id="rId6"/>
    <p:sldId id="272" r:id="rId7"/>
    <p:sldId id="257" r:id="rId8"/>
    <p:sldId id="258" r:id="rId9"/>
    <p:sldId id="259" r:id="rId10"/>
    <p:sldId id="263" r:id="rId11"/>
    <p:sldId id="262" r:id="rId12"/>
    <p:sldId id="260" r:id="rId13"/>
    <p:sldId id="261" r:id="rId14"/>
    <p:sldId id="264" r:id="rId15"/>
    <p:sldId id="267" r:id="rId16"/>
    <p:sldId id="266"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35E980C-6CB0-41C3-A451-06AE143802EC}" type="datetimeFigureOut">
              <a:rPr lang="en-US" smtClean="0"/>
              <a:pPr/>
              <a:t>8/27/2013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558815E-C6DE-449C-95E0-D3B0A3AA3B7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35E980C-6CB0-41C3-A451-06AE143802EC}" type="datetimeFigureOut">
              <a:rPr lang="en-US" smtClean="0"/>
              <a:pPr/>
              <a:t>8/27/2013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58815E-C6DE-449C-95E0-D3B0A3AA3B7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35E980C-6CB0-41C3-A451-06AE143802EC}" type="datetimeFigureOut">
              <a:rPr lang="en-US" smtClean="0"/>
              <a:pPr/>
              <a:t>8/27/2013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58815E-C6DE-449C-95E0-D3B0A3AA3B7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35E980C-6CB0-41C3-A451-06AE143802EC}" type="datetimeFigureOut">
              <a:rPr lang="en-US" smtClean="0"/>
              <a:pPr/>
              <a:t>8/27/2013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58815E-C6DE-449C-95E0-D3B0A3AA3B78}"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35E980C-6CB0-41C3-A451-06AE143802EC}" type="datetimeFigureOut">
              <a:rPr lang="en-US" smtClean="0"/>
              <a:pPr/>
              <a:t>8/27/2013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58815E-C6DE-449C-95E0-D3B0A3AA3B7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35E980C-6CB0-41C3-A451-06AE143802EC}" type="datetimeFigureOut">
              <a:rPr lang="en-US" smtClean="0"/>
              <a:pPr/>
              <a:t>8/27/2013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58815E-C6DE-449C-95E0-D3B0A3AA3B7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35E980C-6CB0-41C3-A451-06AE143802EC}" type="datetimeFigureOut">
              <a:rPr lang="en-US" smtClean="0"/>
              <a:pPr/>
              <a:t>8/27/2013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558815E-C6DE-449C-95E0-D3B0A3AA3B7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35E980C-6CB0-41C3-A451-06AE143802EC}" type="datetimeFigureOut">
              <a:rPr lang="en-US" smtClean="0"/>
              <a:pPr/>
              <a:t>8/27/2013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558815E-C6DE-449C-95E0-D3B0A3AA3B7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35E980C-6CB0-41C3-A451-06AE143802EC}" type="datetimeFigureOut">
              <a:rPr lang="en-US" smtClean="0"/>
              <a:pPr/>
              <a:t>8/27/2013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558815E-C6DE-449C-95E0-D3B0A3AA3B7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35E980C-6CB0-41C3-A451-06AE143802EC}" type="datetimeFigureOut">
              <a:rPr lang="en-US" smtClean="0"/>
              <a:pPr/>
              <a:t>8/27/2013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58815E-C6DE-449C-95E0-D3B0A3AA3B7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35E980C-6CB0-41C3-A451-06AE143802EC}" type="datetimeFigureOut">
              <a:rPr lang="en-US" smtClean="0"/>
              <a:pPr/>
              <a:t>8/27/2013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558815E-C6DE-449C-95E0-D3B0A3AA3B7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35E980C-6CB0-41C3-A451-06AE143802EC}" type="datetimeFigureOut">
              <a:rPr lang="en-US" smtClean="0"/>
              <a:pPr/>
              <a:t>8/27/2013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558815E-C6DE-449C-95E0-D3B0A3AA3B7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youtu.be/dcqqsNlpiZ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carlys@shilohsaints.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Flipped Classroom</a:t>
            </a:r>
            <a:endParaRPr lang="en-US" dirty="0"/>
          </a:p>
        </p:txBody>
      </p:sp>
      <p:sp>
        <p:nvSpPr>
          <p:cNvPr id="3" name="Subtitle 2"/>
          <p:cNvSpPr>
            <a:spLocks noGrp="1"/>
          </p:cNvSpPr>
          <p:nvPr>
            <p:ph type="subTitle" idx="1"/>
          </p:nvPr>
        </p:nvSpPr>
        <p:spPr/>
        <p:txBody>
          <a:bodyPr/>
          <a:lstStyle/>
          <a:p>
            <a:r>
              <a:rPr lang="en-US" dirty="0" smtClean="0"/>
              <a:t>Geometry and Advanced Geometry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You must take notes.</a:t>
            </a:r>
          </a:p>
          <a:p>
            <a:r>
              <a:rPr lang="en-US" dirty="0" smtClean="0"/>
              <a:t>If you do not watch the video (if you have not taken notes)</a:t>
            </a:r>
          </a:p>
          <a:p>
            <a:pPr lvl="1"/>
            <a:r>
              <a:rPr lang="en-US" dirty="0" smtClean="0"/>
              <a:t>You must watch the video in class before starting your class work</a:t>
            </a:r>
            <a:r>
              <a:rPr lang="en-US" dirty="0" smtClean="0"/>
              <a:t>.</a:t>
            </a:r>
          </a:p>
          <a:p>
            <a:pPr lvl="1"/>
            <a:r>
              <a:rPr lang="en-US" dirty="0" smtClean="0"/>
              <a:t>Remove yourself to the video viewing table.</a:t>
            </a:r>
          </a:p>
          <a:p>
            <a:pPr lvl="1"/>
            <a:r>
              <a:rPr lang="en-US" dirty="0" smtClean="0"/>
              <a:t>Do not wait for me to move you… just go.</a:t>
            </a:r>
            <a:endParaRPr lang="en-US" dirty="0" smtClean="0"/>
          </a:p>
          <a:p>
            <a:r>
              <a:rPr lang="en-US" dirty="0" smtClean="0"/>
              <a:t>Note check each day: 5 points.</a:t>
            </a:r>
          </a:p>
          <a:p>
            <a:pPr lvl="1"/>
            <a:r>
              <a:rPr lang="en-US" dirty="0" smtClean="0"/>
              <a:t>2.5 points for watching in class</a:t>
            </a:r>
            <a:r>
              <a:rPr lang="en-US" dirty="0" smtClean="0"/>
              <a:t>.</a:t>
            </a:r>
            <a:endParaRPr lang="en-US" dirty="0" smtClean="0"/>
          </a:p>
        </p:txBody>
      </p:sp>
      <p:sp>
        <p:nvSpPr>
          <p:cNvPr id="2" name="Title 1"/>
          <p:cNvSpPr>
            <a:spLocks noGrp="1"/>
          </p:cNvSpPr>
          <p:nvPr>
            <p:ph type="title"/>
          </p:nvPr>
        </p:nvSpPr>
        <p:spPr/>
        <p:txBody>
          <a:bodyPr/>
          <a:lstStyle/>
          <a:p>
            <a:r>
              <a:rPr lang="en-US" dirty="0" smtClean="0"/>
              <a:t>Note Taking 101</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Each Lesson has 1-2 ~</a:t>
            </a:r>
            <a:r>
              <a:rPr lang="en-US" sz="2400" dirty="0" smtClean="0"/>
              <a:t>10-15 </a:t>
            </a:r>
            <a:r>
              <a:rPr lang="en-US" sz="2400" dirty="0" smtClean="0"/>
              <a:t>minute videos</a:t>
            </a:r>
            <a:r>
              <a:rPr lang="en-US" sz="2400" dirty="0" smtClean="0"/>
              <a:t>.</a:t>
            </a:r>
          </a:p>
          <a:p>
            <a:endParaRPr lang="en-US" sz="2400" dirty="0" smtClean="0"/>
          </a:p>
          <a:p>
            <a:r>
              <a:rPr lang="en-US" sz="2400" dirty="0" smtClean="0"/>
              <a:t>I </a:t>
            </a:r>
            <a:r>
              <a:rPr lang="en-US" sz="2400" dirty="0" smtClean="0"/>
              <a:t>will be VERY clear </a:t>
            </a:r>
            <a:r>
              <a:rPr lang="en-US" sz="2400" dirty="0" smtClean="0"/>
              <a:t>what I </a:t>
            </a:r>
            <a:r>
              <a:rPr lang="en-US" sz="2400" dirty="0" smtClean="0"/>
              <a:t>want you to watch </a:t>
            </a:r>
            <a:r>
              <a:rPr lang="en-US" sz="2400" dirty="0" smtClean="0"/>
              <a:t>each evening.</a:t>
            </a:r>
          </a:p>
          <a:p>
            <a:endParaRPr lang="en-US" sz="2400" dirty="0" smtClean="0"/>
          </a:p>
          <a:p>
            <a:r>
              <a:rPr lang="en-US" sz="2400" dirty="0" smtClean="0"/>
              <a:t>Excuses aren’t acceptable when you get to class.  If you had problems viewing the video I expect communication from you so I can help you fix it.</a:t>
            </a:r>
          </a:p>
          <a:p>
            <a:endParaRPr lang="en-US" sz="2400" dirty="0" smtClean="0"/>
          </a:p>
          <a:p>
            <a:pPr lvl="1"/>
            <a:r>
              <a:rPr lang="en-US" sz="2000" dirty="0" smtClean="0">
                <a:hlinkClick r:id="rId2"/>
              </a:rPr>
              <a:t>http://</a:t>
            </a:r>
            <a:r>
              <a:rPr lang="en-US" sz="2000" dirty="0" smtClean="0">
                <a:hlinkClick r:id="rId2"/>
              </a:rPr>
              <a:t>youtu.be/dcqqsNlpiZs</a:t>
            </a:r>
            <a:endParaRPr lang="en-US" sz="2000" dirty="0" smtClean="0"/>
          </a:p>
        </p:txBody>
      </p:sp>
      <p:sp>
        <p:nvSpPr>
          <p:cNvPr id="2" name="Title 1"/>
          <p:cNvSpPr>
            <a:spLocks noGrp="1"/>
          </p:cNvSpPr>
          <p:nvPr>
            <p:ph type="title"/>
          </p:nvPr>
        </p:nvSpPr>
        <p:spPr/>
        <p:txBody>
          <a:bodyPr/>
          <a:lstStyle/>
          <a:p>
            <a:r>
              <a:rPr lang="en-US" dirty="0" smtClean="0"/>
              <a:t>Video Viewing</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Font typeface="+mj-lt"/>
              <a:buAutoNum type="arabicPeriod"/>
            </a:pPr>
            <a:r>
              <a:rPr lang="en-US" dirty="0" err="1" smtClean="0"/>
              <a:t>Dropbox</a:t>
            </a:r>
            <a:endParaRPr lang="en-US" dirty="0" smtClean="0"/>
          </a:p>
          <a:p>
            <a:pPr lvl="1"/>
            <a:r>
              <a:rPr lang="en-US" dirty="0" smtClean="0"/>
              <a:t>I can share the video folder with you</a:t>
            </a:r>
          </a:p>
          <a:p>
            <a:pPr lvl="2"/>
            <a:r>
              <a:rPr lang="en-US" dirty="0" smtClean="0"/>
              <a:t>You can download the videos when you have free </a:t>
            </a:r>
            <a:r>
              <a:rPr lang="en-US" dirty="0" err="1" smtClean="0"/>
              <a:t>wifi</a:t>
            </a:r>
            <a:r>
              <a:rPr lang="en-US" dirty="0" smtClean="0"/>
              <a:t>.</a:t>
            </a:r>
          </a:p>
          <a:p>
            <a:pPr lvl="2"/>
            <a:r>
              <a:rPr lang="en-US" dirty="0" smtClean="0"/>
              <a:t>Allows you to watch them without </a:t>
            </a:r>
            <a:r>
              <a:rPr lang="en-US" dirty="0" err="1" smtClean="0"/>
              <a:t>wifi</a:t>
            </a:r>
            <a:r>
              <a:rPr lang="en-US" dirty="0" smtClean="0"/>
              <a:t>.</a:t>
            </a:r>
          </a:p>
          <a:p>
            <a:pPr lvl="1"/>
            <a:r>
              <a:rPr lang="en-US" dirty="0" smtClean="0"/>
              <a:t>Email me (</a:t>
            </a:r>
            <a:r>
              <a:rPr lang="en-US" dirty="0" smtClean="0">
                <a:hlinkClick r:id="rId2"/>
              </a:rPr>
              <a:t>carlys@shilohsaints.org</a:t>
            </a:r>
            <a:r>
              <a:rPr lang="en-US" dirty="0" smtClean="0"/>
              <a:t>)</a:t>
            </a:r>
          </a:p>
          <a:p>
            <a:pPr lvl="1"/>
            <a:r>
              <a:rPr lang="en-US" dirty="0" smtClean="0"/>
              <a:t>Download free </a:t>
            </a:r>
            <a:r>
              <a:rPr lang="en-US" dirty="0" err="1" smtClean="0"/>
              <a:t>Dropbox</a:t>
            </a:r>
            <a:r>
              <a:rPr lang="en-US" dirty="0" smtClean="0"/>
              <a:t> (either a program or an app).</a:t>
            </a:r>
            <a:endParaRPr lang="en-US" dirty="0"/>
          </a:p>
        </p:txBody>
      </p:sp>
      <p:sp>
        <p:nvSpPr>
          <p:cNvPr id="2" name="Title 1"/>
          <p:cNvSpPr>
            <a:spLocks noGrp="1"/>
          </p:cNvSpPr>
          <p:nvPr>
            <p:ph type="title"/>
          </p:nvPr>
        </p:nvSpPr>
        <p:spPr/>
        <p:txBody>
          <a:bodyPr/>
          <a:lstStyle/>
          <a:p>
            <a:r>
              <a:rPr lang="en-US" dirty="0" smtClean="0"/>
              <a:t>Video Viewing</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Font typeface="+mj-lt"/>
              <a:buAutoNum type="arabicPeriod" startAt="2"/>
            </a:pPr>
            <a:r>
              <a:rPr lang="en-US" dirty="0" smtClean="0"/>
              <a:t>cshellhammer.weebly.com</a:t>
            </a:r>
          </a:p>
          <a:p>
            <a:pPr lvl="1"/>
            <a:r>
              <a:rPr lang="en-US" dirty="0" smtClean="0"/>
              <a:t>Follow the links</a:t>
            </a:r>
          </a:p>
          <a:p>
            <a:pPr lvl="2"/>
            <a:r>
              <a:rPr lang="en-US" dirty="0" smtClean="0"/>
              <a:t>You will be redirected to YouTube</a:t>
            </a:r>
          </a:p>
          <a:p>
            <a:pPr lvl="1"/>
            <a:r>
              <a:rPr lang="en-US" dirty="0" smtClean="0"/>
              <a:t>All videos are there for you to view.</a:t>
            </a:r>
          </a:p>
          <a:p>
            <a:pPr lvl="1"/>
            <a:endParaRPr lang="en-US" dirty="0"/>
          </a:p>
          <a:p>
            <a:pPr marL="514350" indent="-514350">
              <a:buFont typeface="+mj-lt"/>
              <a:buAutoNum type="arabicPeriod" startAt="3"/>
            </a:pPr>
            <a:r>
              <a:rPr lang="en-US" dirty="0" smtClean="0"/>
              <a:t>YouTube.com</a:t>
            </a:r>
          </a:p>
          <a:p>
            <a:pPr lvl="1"/>
            <a:r>
              <a:rPr lang="en-US" dirty="0" smtClean="0"/>
              <a:t>(Carly </a:t>
            </a:r>
            <a:r>
              <a:rPr lang="en-US" dirty="0" smtClean="0"/>
              <a:t>Shellhammer or </a:t>
            </a:r>
            <a:r>
              <a:rPr lang="en-US" dirty="0" err="1" smtClean="0"/>
              <a:t>carlyshell</a:t>
            </a:r>
            <a:r>
              <a:rPr lang="en-US" dirty="0" smtClean="0"/>
              <a:t>)</a:t>
            </a:r>
            <a:endParaRPr lang="en-US" dirty="0" smtClean="0"/>
          </a:p>
          <a:p>
            <a:pPr lvl="1"/>
            <a:r>
              <a:rPr lang="en-US" dirty="0" smtClean="0"/>
              <a:t>Subscribe…</a:t>
            </a:r>
            <a:endParaRPr lang="en-US" dirty="0"/>
          </a:p>
        </p:txBody>
      </p:sp>
      <p:sp>
        <p:nvSpPr>
          <p:cNvPr id="2" name="Title 1"/>
          <p:cNvSpPr>
            <a:spLocks noGrp="1"/>
          </p:cNvSpPr>
          <p:nvPr>
            <p:ph type="title"/>
          </p:nvPr>
        </p:nvSpPr>
        <p:spPr/>
        <p:txBody>
          <a:bodyPr/>
          <a:lstStyle/>
          <a:p>
            <a:r>
              <a:rPr lang="en-US" dirty="0" smtClean="0"/>
              <a:t>Video Viewing</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You must grade your class work before turning it in.</a:t>
            </a:r>
          </a:p>
          <a:p>
            <a:pPr lvl="1"/>
            <a:r>
              <a:rPr lang="en-US" dirty="0" smtClean="0"/>
              <a:t>Use a pen/marker… something other than your pencil.</a:t>
            </a:r>
          </a:p>
          <a:p>
            <a:pPr lvl="1"/>
            <a:r>
              <a:rPr lang="en-US" dirty="0" smtClean="0"/>
              <a:t>The </a:t>
            </a:r>
            <a:r>
              <a:rPr lang="en-US" dirty="0" smtClean="0"/>
              <a:t>grade must be visible on top of your paper.</a:t>
            </a:r>
          </a:p>
          <a:p>
            <a:pPr lvl="1"/>
            <a:r>
              <a:rPr lang="en-US" dirty="0" smtClean="0"/>
              <a:t>You may correct anything you missed before turning in.</a:t>
            </a:r>
          </a:p>
          <a:p>
            <a:endParaRPr lang="en-US" dirty="0"/>
          </a:p>
          <a:p>
            <a:r>
              <a:rPr lang="en-US" dirty="0" smtClean="0"/>
              <a:t>Ungraded class work will be assigned a grade of 7/10.</a:t>
            </a:r>
          </a:p>
          <a:p>
            <a:endParaRPr lang="en-US" dirty="0"/>
          </a:p>
          <a:p>
            <a:r>
              <a:rPr lang="en-US" dirty="0" smtClean="0"/>
              <a:t>I will spot check class work.</a:t>
            </a:r>
          </a:p>
          <a:p>
            <a:pPr lvl="1"/>
            <a:r>
              <a:rPr lang="en-US" dirty="0" smtClean="0"/>
              <a:t>If you give yourself credit for incorrect work, you will be assigned a grade of 7/10.</a:t>
            </a:r>
            <a:endParaRPr lang="en-US" dirty="0"/>
          </a:p>
        </p:txBody>
      </p:sp>
      <p:sp>
        <p:nvSpPr>
          <p:cNvPr id="2" name="Title 1"/>
          <p:cNvSpPr>
            <a:spLocks noGrp="1"/>
          </p:cNvSpPr>
          <p:nvPr>
            <p:ph type="title"/>
          </p:nvPr>
        </p:nvSpPr>
        <p:spPr/>
        <p:txBody>
          <a:bodyPr/>
          <a:lstStyle/>
          <a:p>
            <a:r>
              <a:rPr lang="en-US" dirty="0" smtClean="0"/>
              <a:t>Class </a:t>
            </a:r>
            <a:r>
              <a:rPr lang="en-US" dirty="0" smtClean="0"/>
              <a:t>Work - clarification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Graded Class work…</a:t>
            </a:r>
          </a:p>
          <a:p>
            <a:endParaRPr lang="en-US" dirty="0"/>
          </a:p>
          <a:p>
            <a:pPr lvl="1"/>
            <a:r>
              <a:rPr lang="en-US" dirty="0" smtClean="0"/>
              <a:t>Just so we are on the same page.  If you get 100% on your class work and turn it in, that means you understand it.</a:t>
            </a:r>
          </a:p>
          <a:p>
            <a:endParaRPr lang="en-US" dirty="0"/>
          </a:p>
          <a:p>
            <a:pPr lvl="1"/>
            <a:r>
              <a:rPr lang="en-US" dirty="0" smtClean="0"/>
              <a:t>If you do not understand it, you should keep working until you do.  I would rather something is late with complete understanding than on time without.</a:t>
            </a:r>
            <a:endParaRPr lang="en-US" dirty="0"/>
          </a:p>
        </p:txBody>
      </p:sp>
      <p:sp>
        <p:nvSpPr>
          <p:cNvPr id="2" name="Title 1"/>
          <p:cNvSpPr>
            <a:spLocks noGrp="1"/>
          </p:cNvSpPr>
          <p:nvPr>
            <p:ph type="title"/>
          </p:nvPr>
        </p:nvSpPr>
        <p:spPr/>
        <p:txBody>
          <a:bodyPr/>
          <a:lstStyle/>
          <a:p>
            <a:r>
              <a:rPr lang="en-US" dirty="0" smtClean="0"/>
              <a:t>Class Work</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You will be grouped </a:t>
            </a:r>
            <a:r>
              <a:rPr lang="en-US" dirty="0" smtClean="0"/>
              <a:t>together in tables of 2-3.</a:t>
            </a:r>
          </a:p>
          <a:p>
            <a:endParaRPr lang="en-US" dirty="0" smtClean="0"/>
          </a:p>
          <a:p>
            <a:r>
              <a:rPr lang="en-US" dirty="0" smtClean="0"/>
              <a:t>There will be a seating chart.</a:t>
            </a:r>
            <a:endParaRPr lang="en-US" dirty="0" smtClean="0"/>
          </a:p>
          <a:p>
            <a:endParaRPr lang="en-US" dirty="0" smtClean="0"/>
          </a:p>
          <a:p>
            <a:r>
              <a:rPr lang="en-US" dirty="0" smtClean="0"/>
              <a:t>Seating will be changed as necessary.</a:t>
            </a:r>
          </a:p>
          <a:p>
            <a:pPr>
              <a:buNone/>
            </a:pPr>
            <a:endParaRPr lang="en-US" dirty="0" smtClean="0"/>
          </a:p>
          <a:p>
            <a:pPr>
              <a:buNone/>
            </a:pPr>
            <a:endParaRPr lang="en-US" dirty="0"/>
          </a:p>
        </p:txBody>
      </p:sp>
      <p:sp>
        <p:nvSpPr>
          <p:cNvPr id="2" name="Title 1"/>
          <p:cNvSpPr>
            <a:spLocks noGrp="1"/>
          </p:cNvSpPr>
          <p:nvPr>
            <p:ph type="title"/>
          </p:nvPr>
        </p:nvSpPr>
        <p:spPr/>
        <p:txBody>
          <a:bodyPr/>
          <a:lstStyle/>
          <a:p>
            <a:r>
              <a:rPr lang="en-US" dirty="0" smtClean="0"/>
              <a:t>Grouped Learners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Time in class is time on task.</a:t>
            </a:r>
          </a:p>
          <a:p>
            <a:endParaRPr lang="en-US" dirty="0" smtClean="0"/>
          </a:p>
          <a:p>
            <a:pPr lvl="1"/>
            <a:r>
              <a:rPr lang="en-US" dirty="0" smtClean="0"/>
              <a:t>1 warning then a referral.</a:t>
            </a:r>
          </a:p>
          <a:p>
            <a:pPr lvl="1"/>
            <a:endParaRPr lang="en-US" dirty="0" smtClean="0"/>
          </a:p>
          <a:p>
            <a:r>
              <a:rPr lang="en-US" dirty="0" smtClean="0"/>
              <a:t>If you need a quiet place to work, I can arrange that for you.</a:t>
            </a:r>
          </a:p>
          <a:p>
            <a:endParaRPr lang="en-US" dirty="0" smtClean="0"/>
          </a:p>
          <a:p>
            <a:r>
              <a:rPr lang="en-US" dirty="0" smtClean="0"/>
              <a:t>You may bring music to listen to with headphones, music is not allowed to be on a phone.</a:t>
            </a:r>
          </a:p>
        </p:txBody>
      </p:sp>
      <p:sp>
        <p:nvSpPr>
          <p:cNvPr id="3" name="Title 2"/>
          <p:cNvSpPr>
            <a:spLocks noGrp="1"/>
          </p:cNvSpPr>
          <p:nvPr>
            <p:ph type="title"/>
          </p:nvPr>
        </p:nvSpPr>
        <p:spPr/>
        <p:txBody>
          <a:bodyPr/>
          <a:lstStyle/>
          <a:p>
            <a:r>
              <a:rPr lang="en-US" dirty="0" smtClean="0"/>
              <a:t>Grouped Learners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Remove distractions</a:t>
            </a:r>
          </a:p>
          <a:p>
            <a:r>
              <a:rPr lang="en-US" dirty="0" smtClean="0"/>
              <a:t>Watch the video</a:t>
            </a:r>
          </a:p>
          <a:p>
            <a:endParaRPr lang="en-US" dirty="0" smtClean="0"/>
          </a:p>
          <a:p>
            <a:r>
              <a:rPr lang="en-US" dirty="0" smtClean="0"/>
              <a:t>Take notes</a:t>
            </a:r>
          </a:p>
          <a:p>
            <a:pPr lvl="1"/>
            <a:r>
              <a:rPr lang="en-US" dirty="0" err="1" smtClean="0"/>
              <a:t>Vocab</a:t>
            </a:r>
            <a:endParaRPr lang="en-US" dirty="0" smtClean="0"/>
          </a:p>
          <a:p>
            <a:pPr lvl="1"/>
            <a:r>
              <a:rPr lang="en-US" dirty="0" smtClean="0"/>
              <a:t>Example problems</a:t>
            </a:r>
          </a:p>
          <a:p>
            <a:pPr lvl="1"/>
            <a:r>
              <a:rPr lang="en-US" dirty="0" smtClean="0"/>
              <a:t>You try problems</a:t>
            </a:r>
          </a:p>
          <a:p>
            <a:pPr lvl="1"/>
            <a:r>
              <a:rPr lang="en-US" dirty="0" smtClean="0"/>
              <a:t>Write down any questions you may have.</a:t>
            </a:r>
            <a:endParaRPr lang="en-US" dirty="0"/>
          </a:p>
        </p:txBody>
      </p:sp>
      <p:sp>
        <p:nvSpPr>
          <p:cNvPr id="3" name="Title 2"/>
          <p:cNvSpPr>
            <a:spLocks noGrp="1"/>
          </p:cNvSpPr>
          <p:nvPr>
            <p:ph type="title"/>
          </p:nvPr>
        </p:nvSpPr>
        <p:spPr/>
        <p:txBody>
          <a:bodyPr/>
          <a:lstStyle/>
          <a:p>
            <a:r>
              <a:rPr lang="en-US" dirty="0" smtClean="0"/>
              <a:t>Step 1- at night.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you did NOT watch the video…</a:t>
            </a:r>
          </a:p>
          <a:p>
            <a:pPr lvl="1"/>
            <a:r>
              <a:rPr lang="en-US" dirty="0" smtClean="0"/>
              <a:t>Remove yourself to the video viewing table and start doing your homework.</a:t>
            </a:r>
          </a:p>
          <a:p>
            <a:r>
              <a:rPr lang="en-US" dirty="0" smtClean="0"/>
              <a:t>In seat, ready to go when bell rings</a:t>
            </a:r>
          </a:p>
          <a:p>
            <a:pPr lvl="1"/>
            <a:r>
              <a:rPr lang="en-US" dirty="0" smtClean="0"/>
              <a:t>Pencil, notes out, ready to start.</a:t>
            </a:r>
          </a:p>
          <a:p>
            <a:r>
              <a:rPr lang="en-US" dirty="0" smtClean="0"/>
              <a:t>SQRP time (super quick review and practice)</a:t>
            </a:r>
          </a:p>
          <a:p>
            <a:pPr lvl="1"/>
            <a:r>
              <a:rPr lang="en-US" dirty="0" smtClean="0"/>
              <a:t>2-3 problems to start the day</a:t>
            </a:r>
          </a:p>
          <a:p>
            <a:r>
              <a:rPr lang="en-US" dirty="0" smtClean="0"/>
              <a:t>Questions</a:t>
            </a:r>
          </a:p>
          <a:p>
            <a:r>
              <a:rPr lang="en-US" dirty="0" smtClean="0"/>
              <a:t>Note check as you start working on your </a:t>
            </a:r>
            <a:r>
              <a:rPr lang="en-US" dirty="0" err="1" smtClean="0"/>
              <a:t>classwork</a:t>
            </a:r>
            <a:r>
              <a:rPr lang="en-US" dirty="0" smtClean="0"/>
              <a:t>.</a:t>
            </a:r>
            <a:endParaRPr lang="en-US" dirty="0"/>
          </a:p>
        </p:txBody>
      </p:sp>
      <p:sp>
        <p:nvSpPr>
          <p:cNvPr id="3" name="Title 2"/>
          <p:cNvSpPr>
            <a:spLocks noGrp="1"/>
          </p:cNvSpPr>
          <p:nvPr>
            <p:ph type="title"/>
          </p:nvPr>
        </p:nvSpPr>
        <p:spPr/>
        <p:txBody>
          <a:bodyPr/>
          <a:lstStyle/>
          <a:p>
            <a:r>
              <a:rPr lang="en-US" dirty="0" smtClean="0"/>
              <a:t>Step 2… start of class next day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Get to it…</a:t>
            </a:r>
          </a:p>
          <a:p>
            <a:r>
              <a:rPr lang="en-US" dirty="0" smtClean="0"/>
              <a:t>Ask for help from me, your table mates, another table.</a:t>
            </a:r>
          </a:p>
          <a:p>
            <a:r>
              <a:rPr lang="en-US" dirty="0" smtClean="0"/>
              <a:t>When you are complete, grab and answer key and check your answers.</a:t>
            </a:r>
          </a:p>
          <a:p>
            <a:r>
              <a:rPr lang="en-US" dirty="0" smtClean="0"/>
              <a:t>Correct/get clarification on the ones you missed!!!</a:t>
            </a:r>
          </a:p>
          <a:p>
            <a:r>
              <a:rPr lang="en-US" dirty="0" smtClean="0"/>
              <a:t>Put a grade on it and turn it in… turning it in means you understand the material.</a:t>
            </a:r>
            <a:endParaRPr lang="en-US" dirty="0"/>
          </a:p>
        </p:txBody>
      </p:sp>
      <p:sp>
        <p:nvSpPr>
          <p:cNvPr id="3" name="Title 2"/>
          <p:cNvSpPr>
            <a:spLocks noGrp="1"/>
          </p:cNvSpPr>
          <p:nvPr>
            <p:ph type="title"/>
          </p:nvPr>
        </p:nvSpPr>
        <p:spPr/>
        <p:txBody>
          <a:bodyPr/>
          <a:lstStyle/>
          <a:p>
            <a:r>
              <a:rPr lang="en-US" dirty="0" smtClean="0"/>
              <a:t>Step 3… </a:t>
            </a:r>
            <a:r>
              <a:rPr lang="en-US" dirty="0" err="1" smtClean="0"/>
              <a:t>classwork</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There will always be extra credit available if you are done early.</a:t>
            </a:r>
          </a:p>
          <a:p>
            <a:endParaRPr lang="en-US" dirty="0" smtClean="0"/>
          </a:p>
          <a:p>
            <a:pPr lvl="1"/>
            <a:r>
              <a:rPr lang="en-US" dirty="0" smtClean="0"/>
              <a:t>Book work</a:t>
            </a:r>
          </a:p>
          <a:p>
            <a:pPr lvl="1"/>
            <a:r>
              <a:rPr lang="en-US" dirty="0" smtClean="0"/>
              <a:t>Worksheets filed at the back of the class</a:t>
            </a:r>
          </a:p>
          <a:p>
            <a:pPr lvl="1"/>
            <a:r>
              <a:rPr lang="en-US" dirty="0" smtClean="0"/>
              <a:t>Etc.</a:t>
            </a:r>
            <a:endParaRPr lang="en-US" dirty="0"/>
          </a:p>
        </p:txBody>
      </p:sp>
      <p:sp>
        <p:nvSpPr>
          <p:cNvPr id="3" name="Title 2"/>
          <p:cNvSpPr>
            <a:spLocks noGrp="1"/>
          </p:cNvSpPr>
          <p:nvPr>
            <p:ph type="title"/>
          </p:nvPr>
        </p:nvSpPr>
        <p:spPr/>
        <p:txBody>
          <a:bodyPr/>
          <a:lstStyle/>
          <a:p>
            <a:r>
              <a:rPr lang="en-US" dirty="0" smtClean="0"/>
              <a:t>Done early?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Then, repeat back to step 1!</a:t>
            </a:r>
            <a:endParaRPr lang="en-US" dirty="0"/>
          </a:p>
        </p:txBody>
      </p:sp>
      <p:sp>
        <p:nvSpPr>
          <p:cNvPr id="3" name="Title 2"/>
          <p:cNvSpPr>
            <a:spLocks noGrp="1"/>
          </p:cNvSpPr>
          <p:nvPr>
            <p:ph type="title"/>
          </p:nvPr>
        </p:nvSpPr>
        <p:spPr/>
        <p:txBody>
          <a:bodyPr/>
          <a:lstStyle/>
          <a:p>
            <a:r>
              <a:rPr lang="en-US" dirty="0" smtClean="0"/>
              <a:t>Step 4… watch the next video.</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Level 1: Direct Note-Taking</a:t>
            </a:r>
          </a:p>
          <a:p>
            <a:pPr lvl="1"/>
            <a:r>
              <a:rPr lang="en-US" dirty="0" smtClean="0"/>
              <a:t>Pause, Write, Listen</a:t>
            </a:r>
          </a:p>
          <a:p>
            <a:pPr lvl="2"/>
            <a:r>
              <a:rPr lang="en-US" dirty="0" smtClean="0"/>
              <a:t>Focus:  Transferring the notes/diagrams/images from the lecture video to your notebook.  Using these notes as reinforcement of the material as you watch the video in small segments, utilizing the pause button to keep the learning self paced.</a:t>
            </a:r>
            <a:endParaRPr lang="en-US" dirty="0"/>
          </a:p>
        </p:txBody>
      </p:sp>
      <p:sp>
        <p:nvSpPr>
          <p:cNvPr id="2" name="Title 1"/>
          <p:cNvSpPr>
            <a:spLocks noGrp="1"/>
          </p:cNvSpPr>
          <p:nvPr>
            <p:ph type="title"/>
          </p:nvPr>
        </p:nvSpPr>
        <p:spPr/>
        <p:txBody>
          <a:bodyPr/>
          <a:lstStyle/>
          <a:p>
            <a:r>
              <a:rPr lang="en-US" dirty="0" smtClean="0"/>
              <a:t>Note Taking 101</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Level 2: Key Point Note-Taking</a:t>
            </a:r>
          </a:p>
          <a:p>
            <a:pPr lvl="1"/>
            <a:r>
              <a:rPr lang="en-US" dirty="0" smtClean="0"/>
              <a:t>Listen/Write, Pause</a:t>
            </a:r>
          </a:p>
          <a:p>
            <a:pPr lvl="2"/>
            <a:r>
              <a:rPr lang="en-US" dirty="0" smtClean="0"/>
              <a:t>Focus: Transferring the most important information or key points from the lecture video to your notebook.  A large portion of the note-taking can happen while the lecture video is playing.  Some information that is previous knowledge may be left out of your notes as well as additional examples or explanation if the student feels that they have mastered the topic.  The pause button can be used if necessary to keep the learning self paced.</a:t>
            </a:r>
            <a:endParaRPr lang="en-US" dirty="0"/>
          </a:p>
        </p:txBody>
      </p:sp>
      <p:sp>
        <p:nvSpPr>
          <p:cNvPr id="2" name="Title 1"/>
          <p:cNvSpPr>
            <a:spLocks noGrp="1"/>
          </p:cNvSpPr>
          <p:nvPr>
            <p:ph type="title"/>
          </p:nvPr>
        </p:nvSpPr>
        <p:spPr/>
        <p:txBody>
          <a:bodyPr/>
          <a:lstStyle/>
          <a:p>
            <a:r>
              <a:rPr lang="en-US" dirty="0" smtClean="0"/>
              <a:t>Note Taking 101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Level 3: In-Line Summarizing</a:t>
            </a:r>
          </a:p>
          <a:p>
            <a:pPr lvl="1"/>
            <a:r>
              <a:rPr lang="en-US" dirty="0" smtClean="0"/>
              <a:t>Listen/Write</a:t>
            </a:r>
          </a:p>
          <a:p>
            <a:pPr lvl="2"/>
            <a:r>
              <a:rPr lang="en-US" dirty="0" smtClean="0"/>
              <a:t>Focus:  High level “in-line” note-taking is for the advanced learner.  The student will be summarizing the lecture content while it is being delivered and adding to those notes at the end of the lecture video if additions are needed.</a:t>
            </a:r>
            <a:endParaRPr lang="en-US" dirty="0"/>
          </a:p>
        </p:txBody>
      </p:sp>
      <p:sp>
        <p:nvSpPr>
          <p:cNvPr id="2" name="Title 1"/>
          <p:cNvSpPr>
            <a:spLocks noGrp="1"/>
          </p:cNvSpPr>
          <p:nvPr>
            <p:ph type="title"/>
          </p:nvPr>
        </p:nvSpPr>
        <p:spPr/>
        <p:txBody>
          <a:bodyPr/>
          <a:lstStyle/>
          <a:p>
            <a:r>
              <a:rPr lang="en-US" dirty="0" smtClean="0"/>
              <a:t>Note Taking 101</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112</TotalTime>
  <Words>838</Words>
  <Application>Microsoft Office PowerPoint</Application>
  <PresentationFormat>On-screen Show (4:3)</PresentationFormat>
  <Paragraphs>108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Flipped Classroom</vt:lpstr>
      <vt:lpstr>Step 1- at night.</vt:lpstr>
      <vt:lpstr>Step 2… start of class next day</vt:lpstr>
      <vt:lpstr>Step 3… classwork.</vt:lpstr>
      <vt:lpstr>Done early?</vt:lpstr>
      <vt:lpstr>Step 4… watch the next video.</vt:lpstr>
      <vt:lpstr>Note Taking 101</vt:lpstr>
      <vt:lpstr>Note Taking 101 </vt:lpstr>
      <vt:lpstr>Note Taking 101</vt:lpstr>
      <vt:lpstr>Note Taking 101</vt:lpstr>
      <vt:lpstr>Video Viewing</vt:lpstr>
      <vt:lpstr>Video Viewing</vt:lpstr>
      <vt:lpstr>Video Viewing</vt:lpstr>
      <vt:lpstr>Class Work - clarification</vt:lpstr>
      <vt:lpstr>Class Work</vt:lpstr>
      <vt:lpstr>Grouped Learners</vt:lpstr>
      <vt:lpstr>Grouped Learners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Flipped Classroom</dc:title>
  <dc:creator>Carly Shellhammer</dc:creator>
  <cp:lastModifiedBy>Carly Shellhammer</cp:lastModifiedBy>
  <cp:revision>3</cp:revision>
  <dcterms:created xsi:type="dcterms:W3CDTF">2013-02-19T18:08:24Z</dcterms:created>
  <dcterms:modified xsi:type="dcterms:W3CDTF">2013-08-27T13:13:47Z</dcterms:modified>
</cp:coreProperties>
</file>